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8"/>
  </p:notesMasterIdLst>
  <p:sldIdLst>
    <p:sldId id="2007577550" r:id="rId4"/>
    <p:sldId id="2007577518" r:id="rId5"/>
    <p:sldId id="333" r:id="rId6"/>
    <p:sldId id="2007577545" r:id="rId7"/>
    <p:sldId id="266" r:id="rId8"/>
    <p:sldId id="2007577553" r:id="rId9"/>
    <p:sldId id="2007577556" r:id="rId10"/>
    <p:sldId id="490" r:id="rId11"/>
    <p:sldId id="2007577554" r:id="rId12"/>
    <p:sldId id="2007577557" r:id="rId13"/>
    <p:sldId id="2007577517" r:id="rId14"/>
    <p:sldId id="2007577555" r:id="rId15"/>
    <p:sldId id="2007577558" r:id="rId16"/>
    <p:sldId id="2007577519" r:id="rId17"/>
    <p:sldId id="2007577526" r:id="rId18"/>
    <p:sldId id="2007577559" r:id="rId19"/>
    <p:sldId id="2007577546" r:id="rId20"/>
    <p:sldId id="2007577531" r:id="rId21"/>
    <p:sldId id="2007577535" r:id="rId22"/>
    <p:sldId id="376" r:id="rId23"/>
    <p:sldId id="2007577534" r:id="rId24"/>
    <p:sldId id="2007577533" r:id="rId25"/>
    <p:sldId id="2007577532" r:id="rId26"/>
    <p:sldId id="2007577536" r:id="rId27"/>
    <p:sldId id="2007577524" r:id="rId28"/>
    <p:sldId id="2007577537" r:id="rId29"/>
    <p:sldId id="2007577547" r:id="rId30"/>
    <p:sldId id="2007577560" r:id="rId31"/>
    <p:sldId id="2007577539" r:id="rId32"/>
    <p:sldId id="2007577548" r:id="rId33"/>
    <p:sldId id="2007577541" r:id="rId34"/>
    <p:sldId id="2007577549" r:id="rId35"/>
    <p:sldId id="2007577542" r:id="rId36"/>
    <p:sldId id="2007577552" r:id="rId37"/>
  </p:sldIdLst>
  <p:sldSz cx="12192000" cy="6858000"/>
  <p:notesSz cx="6858000" cy="9144000"/>
  <p:embeddedFontLst>
    <p:embeddedFont>
      <p:font typeface="等线 Light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DengXian" panose="02010600030101010101" pitchFamily="2" charset="-122"/>
      <p:regular r:id="rId46"/>
      <p:bold r:id="rId47"/>
    </p:embeddedFont>
    <p:embeddedFont>
      <p:font typeface="iCiel Cadena" panose="020B0604020202020204" charset="0"/>
      <p:bold r:id="rId48"/>
    </p:embeddedFont>
    <p:embeddedFont>
      <p:font typeface="Lato Light" panose="020F0502020204030203" pitchFamily="34" charset="0"/>
      <p:regular r:id="rId49"/>
      <p:italic r:id="rId50"/>
    </p:embeddedFont>
    <p:embeddedFont>
      <p:font typeface="Lato Regular" panose="020B0604020202020204" charset="0"/>
      <p:regular r:id="rId51"/>
    </p:embeddedFont>
    <p:embeddedFont>
      <p:font typeface="UTM A&amp;S Graceland" panose="02040603050506020204" pitchFamily="18" charset="0"/>
      <p:regular r:id="rId52"/>
    </p:embeddedFont>
    <p:embeddedFont>
      <p:font typeface="UTM Akashi" panose="02040603050506020204" pitchFamily="18" charset="0"/>
      <p:regular r:id="rId53"/>
    </p:embeddedFont>
    <p:embeddedFont>
      <p:font typeface="UTM Caviar" panose="02040603050506020204" pitchFamily="18" charset="0"/>
      <p:regular r:id="rId54"/>
    </p:embeddedFont>
    <p:embeddedFont>
      <p:font typeface="UTM Gradoo" panose="02040603050506020204" pitchFamily="18" charset="0"/>
      <p:regular r:id="rId55"/>
    </p:embeddedFont>
    <p:embeddedFont>
      <p:font typeface="UTM Loko" panose="02040603050506020204" pitchFamily="18" charset="0"/>
      <p:regular r:id="rId56"/>
    </p:embeddedFont>
    <p:embeddedFont>
      <p:font typeface="UTM Showcard" panose="02040603050506020204" pitchFamily="18" charset="0"/>
      <p:regular r:id="rId57"/>
    </p:embeddedFont>
    <p:embeddedFont>
      <p:font typeface="UTM Spring" panose="02040603050506020204" pitchFamily="18" charset="0"/>
      <p:regular r:id="rId58"/>
    </p:embeddedFont>
    <p:embeddedFont>
      <p:font typeface="UVN Bai Sau Nang" panose="04030905020802020C03" pitchFamily="82" charset="0"/>
      <p:regular r:id="rId59"/>
    </p:embeddedFont>
  </p:embeddedFontLst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0" autoAdjust="0"/>
    <p:restoredTop sz="94634"/>
  </p:normalViewPr>
  <p:slideViewPr>
    <p:cSldViewPr snapToGrid="0">
      <p:cViewPr varScale="1">
        <p:scale>
          <a:sx n="79" d="100"/>
          <a:sy n="7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2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29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7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827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2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773D-E82A-4D4D-8566-BBEF4AD4869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80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210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631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453A7-B9AA-40A7-8643-FEC111D8566B}"/>
              </a:ext>
            </a:extLst>
          </p:cNvPr>
          <p:cNvSpPr txBox="1"/>
          <p:nvPr userDrawn="1"/>
        </p:nvSpPr>
        <p:spPr>
          <a:xfrm>
            <a:off x="11398066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83235-5FA8-4A6E-9346-C8344A3D4196}"/>
              </a:ext>
            </a:extLst>
          </p:cNvPr>
          <p:cNvSpPr txBox="1"/>
          <p:nvPr userDrawn="1"/>
        </p:nvSpPr>
        <p:spPr>
          <a:xfrm>
            <a:off x="0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5479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196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10.jpe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5" r:id="rId14"/>
    <p:sldLayoutId id="2147483706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419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607982" y="98862"/>
            <a:ext cx="49760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600" b="1" dirty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600" b="1" dirty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6600" b="1" cap="none" spc="0" dirty="0">
              <a:ln w="0">
                <a:solidFill>
                  <a:srgbClr val="002060"/>
                </a:solidFill>
              </a:ln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2503651" y="4717277"/>
            <a:ext cx="11114378" cy="2041862"/>
            <a:chOff x="-2956567" y="5049703"/>
            <a:chExt cx="23121392" cy="2721375"/>
          </a:xfrm>
        </p:grpSpPr>
        <p:pic>
          <p:nvPicPr>
            <p:cNvPr id="32" name="Picture 3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299BF05-DCD4-4E44-9144-C3DDBCD39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77" t="34147" r="6177" b="50000"/>
            <a:stretch/>
          </p:blipFill>
          <p:spPr>
            <a:xfrm flipH="1">
              <a:off x="-2956567" y="5049703"/>
              <a:ext cx="23121392" cy="27213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-707093" y="5079931"/>
              <a:ext cx="4514306" cy="1585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 dirty="0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thoi</a:t>
              </a:r>
              <a:r>
                <a:rPr lang="en-US" altLang="zh-CN" sz="5400" b="1" dirty="0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: 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7" y="1295775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093C24-222A-4575-A1C2-49422B3FDD53}"/>
              </a:ext>
            </a:extLst>
          </p:cNvPr>
          <p:cNvSpPr txBox="1"/>
          <p:nvPr/>
        </p:nvSpPr>
        <p:spPr>
          <a:xfrm>
            <a:off x="5243159" y="5197893"/>
            <a:ext cx="5780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3608050" y="1599958"/>
            <a:ext cx="4695516" cy="48503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>
              <a:lnSpc>
                <a:spcPct val="150000"/>
              </a:lnSpc>
            </a:pPr>
            <a:r>
              <a:rPr lang="en-US" altLang="zh-CN" sz="7200" dirty="0">
                <a:gradFill flip="none" rotWithShape="1">
                  <a:gsLst>
                    <a:gs pos="60000">
                      <a:srgbClr val="4CA83B"/>
                    </a:gs>
                    <a:gs pos="82000">
                      <a:srgbClr val="277945"/>
                    </a:gs>
                    <a:gs pos="3000">
                      <a:srgbClr val="B9D582"/>
                    </a:gs>
                  </a:gsLst>
                  <a:lin ang="5400000" scaled="1"/>
                  <a:tileRect/>
                </a:gradFill>
                <a:latin typeface="UVN Bai Sau Nang" panose="04030905020802020C03" pitchFamily="82" charset="0"/>
                <a:ea typeface="字魂27号-布丁体" panose="00000505000000000000" pitchFamily="2" charset="-122"/>
              </a:rPr>
              <a:t>LẦN 3</a:t>
            </a:r>
            <a:endParaRPr lang="zh-CN" altLang="en-US" sz="7200" dirty="0">
              <a:gradFill flip="none" rotWithShape="1">
                <a:gsLst>
                  <a:gs pos="60000">
                    <a:srgbClr val="4CA83B"/>
                  </a:gs>
                  <a:gs pos="82000">
                    <a:srgbClr val="277945"/>
                  </a:gs>
                  <a:gs pos="3000">
                    <a:srgbClr val="B9D582"/>
                  </a:gs>
                </a:gsLst>
                <a:lin ang="5400000" scaled="1"/>
                <a:tileRect/>
              </a:gradFill>
              <a:latin typeface="UVN Bai Sau Nang" panose="04030905020802020C03" pitchFamily="82" charset="0"/>
              <a:ea typeface="字魂27号-布丁体" panose="00000505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en-US" sz="72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434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034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AA0834B8-1693-48F5-843F-5334D7A4C2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5890" y="2914583"/>
            <a:ext cx="1651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1C9505F4-6A21-4C47-B0C4-1FE14C530D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756" y="447212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12564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8394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 dirty="0" err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 1:</a:t>
            </a:r>
          </a:p>
          <a:p>
            <a:pPr algn="ctr" defTabSz="609630">
              <a:defRPr/>
            </a:pP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Đoàn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thuyền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đánh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cá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ra khơi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lúc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nào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?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thơ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điều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333" y="-56676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65384" y="2667879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Bình</a:t>
              </a:r>
              <a:r>
                <a:rPr lang="en-US" sz="4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minh</a:t>
              </a:r>
              <a:endParaRPr lang="en-US" sz="48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5" y="2745952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Hoàng</a:t>
              </a:r>
              <a:r>
                <a:rPr lang="en-US" sz="4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hôn</a:t>
              </a:r>
              <a:endParaRPr lang="en-US" sz="48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50383" y="4609995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Đêm</a:t>
              </a:r>
              <a:r>
                <a:rPr lang="en-US" sz="4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khuya</a:t>
              </a:r>
              <a:endParaRPr lang="en-US" sz="48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07" y="2302523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FCBDF0AF-D223-4FA4-9919-3C378FBD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280" y="3778982"/>
            <a:ext cx="49559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dirty="0" err="1">
                <a:latin typeface="+mj-lt"/>
              </a:rPr>
              <a:t>Hoàng</a:t>
            </a:r>
            <a:r>
              <a:rPr lang="vi-VN" altLang="en-US" sz="3200" dirty="0">
                <a:latin typeface="+mj-lt"/>
              </a:rPr>
              <a:t> hôn hay </a:t>
            </a:r>
            <a:r>
              <a:rPr lang="vi-VN" altLang="en-US" sz="3200" dirty="0" err="1">
                <a:latin typeface="+mj-lt"/>
              </a:rPr>
              <a:t>còn</a:t>
            </a:r>
            <a:r>
              <a:rPr lang="vi-VN" altLang="en-US" sz="3200" dirty="0">
                <a:latin typeface="+mj-lt"/>
              </a:rPr>
              <a:t> </a:t>
            </a:r>
            <a:r>
              <a:rPr lang="vi-VN" altLang="en-US" sz="3200" dirty="0" err="1">
                <a:latin typeface="+mj-lt"/>
              </a:rPr>
              <a:t>gọi</a:t>
            </a:r>
            <a:r>
              <a:rPr lang="vi-VN" altLang="en-US" sz="3200" dirty="0">
                <a:latin typeface="+mj-lt"/>
              </a:rPr>
              <a:t> </a:t>
            </a:r>
            <a:r>
              <a:rPr lang="vi-VN" altLang="en-US" sz="3200" dirty="0" err="1">
                <a:latin typeface="+mj-lt"/>
              </a:rPr>
              <a:t>là</a:t>
            </a:r>
            <a:r>
              <a:rPr lang="vi-VN" altLang="en-US" sz="3200" dirty="0">
                <a:latin typeface="+mj-lt"/>
              </a:rPr>
              <a:t> </a:t>
            </a:r>
            <a:r>
              <a:rPr lang="vi-VN" altLang="en-US" sz="3200" b="1" dirty="0" err="1">
                <a:latin typeface="+mj-lt"/>
              </a:rPr>
              <a:t>chiều</a:t>
            </a:r>
            <a:r>
              <a:rPr lang="vi-VN" altLang="en-US" sz="3200" b="1" dirty="0">
                <a:latin typeface="+mj-lt"/>
              </a:rPr>
              <a:t> </a:t>
            </a:r>
            <a:r>
              <a:rPr lang="vi-VN" altLang="en-US" sz="3200" b="1" dirty="0" err="1">
                <a:latin typeface="+mj-lt"/>
              </a:rPr>
              <a:t>tà</a:t>
            </a:r>
            <a:r>
              <a:rPr lang="vi-VN" altLang="en-US" sz="3200" b="1" dirty="0">
                <a:latin typeface="+mj-lt"/>
              </a:rPr>
              <a:t>, </a:t>
            </a:r>
            <a:r>
              <a:rPr lang="vi-VN" altLang="en-US" sz="3200" b="1" dirty="0" err="1">
                <a:latin typeface="+mj-lt"/>
              </a:rPr>
              <a:t>nhá</a:t>
            </a:r>
            <a:r>
              <a:rPr lang="vi-VN" altLang="en-US" sz="3200" b="1" dirty="0">
                <a:latin typeface="+mj-lt"/>
              </a:rPr>
              <a:t> nhem, </a:t>
            </a:r>
            <a:r>
              <a:rPr lang="vi-VN" altLang="en-US" sz="3200" b="1" dirty="0" err="1">
                <a:latin typeface="+mj-lt"/>
              </a:rPr>
              <a:t>chạng</a:t>
            </a:r>
            <a:r>
              <a:rPr lang="vi-VN" altLang="en-US" sz="3200" b="1" dirty="0">
                <a:latin typeface="+mj-lt"/>
              </a:rPr>
              <a:t> </a:t>
            </a:r>
            <a:r>
              <a:rPr lang="vi-VN" altLang="en-US" sz="3200" b="1" dirty="0" err="1">
                <a:latin typeface="+mj-lt"/>
              </a:rPr>
              <a:t>vạng</a:t>
            </a:r>
            <a:r>
              <a:rPr lang="vi-VN" altLang="en-US" sz="3200" b="1" dirty="0">
                <a:latin typeface="+mj-lt"/>
              </a:rPr>
              <a:t>, </a:t>
            </a:r>
            <a:r>
              <a:rPr lang="vi-VN" altLang="en-US" sz="3200" b="1" dirty="0" err="1">
                <a:latin typeface="+mj-lt"/>
              </a:rPr>
              <a:t>nhá</a:t>
            </a:r>
            <a:r>
              <a:rPr lang="vi-VN" altLang="en-US" sz="3200" b="1" dirty="0">
                <a:latin typeface="+mj-lt"/>
              </a:rPr>
              <a:t> nhem </a:t>
            </a:r>
            <a:r>
              <a:rPr lang="vi-VN" altLang="en-US" sz="3200" b="1" dirty="0" err="1">
                <a:latin typeface="+mj-lt"/>
              </a:rPr>
              <a:t>tối</a:t>
            </a:r>
            <a:endParaRPr lang="en-US" alt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3287255" y="1634400"/>
            <a:ext cx="53946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NỐI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D337618-3081-47D3-8CF2-211E9D551105}"/>
              </a:ext>
            </a:extLst>
          </p:cNvPr>
          <p:cNvSpPr txBox="1"/>
          <p:nvPr/>
        </p:nvSpPr>
        <p:spPr>
          <a:xfrm>
            <a:off x="2325445" y="3077185"/>
            <a:ext cx="72317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00B0F0"/>
                </a:solidFill>
                <a:latin typeface="UTM Akashi" panose="02040603050506020204" pitchFamily="18" charset="0"/>
              </a:rPr>
              <a:t>Vẽ</a:t>
            </a:r>
            <a:r>
              <a:rPr lang="en-US" sz="5400" dirty="0">
                <a:solidFill>
                  <a:srgbClr val="00B0F0"/>
                </a:solidFill>
                <a:latin typeface="UTM Akashi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TM Akashi" panose="02040603050506020204" pitchFamily="18" charset="0"/>
              </a:rPr>
              <a:t>về</a:t>
            </a:r>
            <a:r>
              <a:rPr lang="en-US" sz="5400" dirty="0">
                <a:solidFill>
                  <a:srgbClr val="00B0F0"/>
                </a:solidFill>
                <a:latin typeface="UTM Akashi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TM Akashi" panose="02040603050506020204" pitchFamily="18" charset="0"/>
              </a:rPr>
              <a:t>cuộc</a:t>
            </a:r>
            <a:r>
              <a:rPr lang="en-US" sz="5400" dirty="0">
                <a:solidFill>
                  <a:srgbClr val="00B0F0"/>
                </a:solidFill>
                <a:latin typeface="UTM Akashi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TM Akashi" panose="02040603050506020204" pitchFamily="18" charset="0"/>
              </a:rPr>
              <a:t>sống</a:t>
            </a:r>
            <a:r>
              <a:rPr lang="en-US" sz="5400" dirty="0">
                <a:solidFill>
                  <a:srgbClr val="00B0F0"/>
                </a:solidFill>
                <a:latin typeface="UTM Akashi" panose="02040603050506020204" pitchFamily="18" charset="0"/>
              </a:rPr>
              <a:t> an </a:t>
            </a:r>
            <a:r>
              <a:rPr lang="en-US" sz="5400" dirty="0" err="1">
                <a:solidFill>
                  <a:srgbClr val="00B0F0"/>
                </a:solidFill>
                <a:latin typeface="UTM Akashi" panose="02040603050506020204" pitchFamily="18" charset="0"/>
              </a:rPr>
              <a:t>toàn</a:t>
            </a:r>
            <a:endParaRPr lang="en-US" sz="5400" dirty="0">
              <a:solidFill>
                <a:srgbClr val="00B0F0"/>
              </a:solidFill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76A49B-ECDE-4472-9381-B78B36DA34D3}"/>
              </a:ext>
            </a:extLst>
          </p:cNvPr>
          <p:cNvSpPr/>
          <p:nvPr/>
        </p:nvSpPr>
        <p:spPr bwMode="auto">
          <a:xfrm>
            <a:off x="6411916" y="6537321"/>
            <a:ext cx="2514600" cy="45720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7" descr="ca thu">
            <a:extLst>
              <a:ext uri="{FF2B5EF4-FFF2-40B4-BE49-F238E27FC236}">
                <a16:creationId xmlns:a16="http://schemas.microsoft.com/office/drawing/2014/main" id="{634E63E5-1577-471E-A6F9-A769D177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3" y="3565529"/>
            <a:ext cx="7162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2" name="Text Box 20">
            <a:extLst>
              <a:ext uri="{FF2B5EF4-FFF2-40B4-BE49-F238E27FC236}">
                <a16:creationId xmlns:a16="http://schemas.microsoft.com/office/drawing/2014/main" id="{B7089B28-2131-48DB-BAC0-CE3A69534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455734"/>
            <a:ext cx="297180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endParaRPr lang="en-US" altLang="en-US" sz="4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Text Box 20">
            <a:extLst>
              <a:ext uri="{FF2B5EF4-FFF2-40B4-BE49-F238E27FC236}">
                <a16:creationId xmlns:a16="http://schemas.microsoft.com/office/drawing/2014/main" id="{8B47FAAA-FE4D-47EC-9E61-38216227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1" y="4160046"/>
            <a:ext cx="2971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endParaRPr lang="en-US" altLang="en-US" sz="4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7843E6-B4A4-41E4-A3D7-646F5B39CFCF}"/>
              </a:ext>
            </a:extLst>
          </p:cNvPr>
          <p:cNvSpPr/>
          <p:nvPr/>
        </p:nvSpPr>
        <p:spPr>
          <a:xfrm>
            <a:off x="7848600" y="5334000"/>
            <a:ext cx="7620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226" name="Picture 10" descr="G:\cabacma.jpeg">
            <a:extLst>
              <a:ext uri="{FF2B5EF4-FFF2-40B4-BE49-F238E27FC236}">
                <a16:creationId xmlns:a16="http://schemas.microsoft.com/office/drawing/2014/main" id="{64F80B17-CE96-45DF-9FB2-F6B050CA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3" y="611184"/>
            <a:ext cx="5497513" cy="2268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 dirty="0" err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 2:</a:t>
            </a:r>
          </a:p>
          <a:p>
            <a:pPr algn="ctr" defTabSz="609630">
              <a:defRPr/>
            </a:pP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Đoàn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thuyền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đánh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cá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trở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về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vào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lúc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vi-VN" sz="4800" b="1" dirty="0" err="1">
                <a:ln w="0"/>
                <a:solidFill>
                  <a:prstClr val="black"/>
                </a:solidFill>
                <a:latin typeface="Calibri"/>
              </a:rPr>
              <a:t>nào</a:t>
            </a:r>
            <a:r>
              <a:rPr lang="vi-VN" sz="4800" b="1" dirty="0">
                <a:ln w="0"/>
                <a:solidFill>
                  <a:prstClr val="black"/>
                </a:solidFill>
                <a:latin typeface="Calibri"/>
              </a:rPr>
              <a:t>?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Em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điều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nhờ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thơ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9739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9689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8104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620" y="2186010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kumimoji="0" lang="en-US" sz="2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kumimoji="0" lang="en-US" sz="26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kumimoji="0" lang="en-US" sz="26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sz="26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kumimoji="0" lang="en-US" sz="26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6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60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CE4C4EC-8B2F-4EE7-8F0E-776226C52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593" y="4224251"/>
            <a:ext cx="43743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err="1">
                <a:latin typeface="+mj-lt"/>
              </a:rPr>
              <a:t>Bình</a:t>
            </a:r>
            <a:r>
              <a:rPr lang="vi-VN" altLang="en-US" sz="3200" b="1" dirty="0">
                <a:latin typeface="+mj-lt"/>
              </a:rPr>
              <a:t> minh hay (</a:t>
            </a:r>
            <a:r>
              <a:rPr lang="vi-VN" altLang="en-US" sz="3200" b="1" dirty="0" err="1">
                <a:latin typeface="+mj-lt"/>
              </a:rPr>
              <a:t>rạng</a:t>
            </a:r>
            <a:r>
              <a:rPr lang="vi-VN" altLang="en-US" sz="3200" b="1" dirty="0">
                <a:latin typeface="+mj-lt"/>
              </a:rPr>
              <a:t> đông) </a:t>
            </a:r>
            <a:r>
              <a:rPr lang="vi-VN" altLang="en-US" sz="3200" b="1" dirty="0" err="1">
                <a:latin typeface="+mj-lt"/>
              </a:rPr>
              <a:t>xảy</a:t>
            </a:r>
            <a:r>
              <a:rPr lang="vi-VN" altLang="en-US" sz="3200" b="1" dirty="0">
                <a:latin typeface="+mj-lt"/>
              </a:rPr>
              <a:t> ra </a:t>
            </a:r>
            <a:r>
              <a:rPr lang="vi-VN" altLang="en-US" sz="3200" b="1" dirty="0" err="1">
                <a:latin typeface="+mj-lt"/>
              </a:rPr>
              <a:t>trước</a:t>
            </a:r>
            <a:r>
              <a:rPr lang="vi-VN" altLang="en-US" sz="3200" b="1" dirty="0">
                <a:latin typeface="+mj-lt"/>
              </a:rPr>
              <a:t> khi </a:t>
            </a:r>
            <a:r>
              <a:rPr lang="vi-VN" altLang="en-US" sz="3200" b="1" dirty="0" err="1">
                <a:latin typeface="+mj-lt"/>
              </a:rPr>
              <a:t>Mặt</a:t>
            </a:r>
            <a:r>
              <a:rPr lang="vi-VN" altLang="en-US" sz="3200" b="1" dirty="0">
                <a:latin typeface="+mj-lt"/>
              </a:rPr>
              <a:t> </a:t>
            </a:r>
            <a:r>
              <a:rPr lang="vi-VN" altLang="en-US" sz="3200" b="1" dirty="0" err="1">
                <a:latin typeface="+mj-lt"/>
              </a:rPr>
              <a:t>Trời</a:t>
            </a:r>
            <a:r>
              <a:rPr lang="vi-VN" altLang="en-US" sz="3200" b="1" dirty="0">
                <a:latin typeface="+mj-lt"/>
              </a:rPr>
              <a:t> </a:t>
            </a:r>
            <a:r>
              <a:rPr lang="vi-VN" altLang="en-US" sz="3200" b="1" dirty="0" err="1">
                <a:latin typeface="+mj-lt"/>
              </a:rPr>
              <a:t>mọc</a:t>
            </a:r>
            <a:r>
              <a:rPr lang="vi-VN" altLang="en-US" sz="3200" b="1" dirty="0">
                <a:latin typeface="+mj-lt"/>
              </a:rPr>
              <a:t>.</a:t>
            </a:r>
            <a:r>
              <a:rPr lang="vi-VN" altLang="en-US" sz="2400" dirty="0">
                <a:latin typeface="+mj-lt"/>
              </a:rPr>
              <a:t> </a:t>
            </a: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  <p:pic>
        <p:nvPicPr>
          <p:cNvPr id="16" name="Picture 7" descr="45207121-Kiem-tra-luoi-truoc-luc-ra-">
            <a:extLst>
              <a:ext uri="{FF2B5EF4-FFF2-40B4-BE49-F238E27FC236}">
                <a16:creationId xmlns:a16="http://schemas.microsoft.com/office/drawing/2014/main" id="{7A06DAC6-5E11-4236-A98B-8A7FDE0C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52" y="2533364"/>
            <a:ext cx="5010582" cy="320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ca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lao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b="1" dirty="0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7720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tx2">
                  <a:lumMod val="75000"/>
                </a:schemeClr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tx2">
                  <a:lumMod val="75000"/>
                </a:schemeClr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437E2C1-52D5-4AB7-8811-8D369EE1714E}"/>
              </a:ext>
            </a:extLst>
          </p:cNvPr>
          <p:cNvSpPr txBox="1"/>
          <p:nvPr/>
        </p:nvSpPr>
        <p:spPr>
          <a:xfrm>
            <a:off x="4318123" y="1336951"/>
            <a:ext cx="161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lang="en-US" sz="2800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B358227-384D-4C81-8CA4-D81B3A3E82CB}"/>
              </a:ext>
            </a:extLst>
          </p:cNvPr>
          <p:cNvSpPr txBox="1"/>
          <p:nvPr/>
        </p:nvSpPr>
        <p:spPr>
          <a:xfrm>
            <a:off x="1700623" y="3250187"/>
            <a:ext cx="187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>
                <a:ln w="1905"/>
                <a:solidFill>
                  <a:schemeClr val="accent2"/>
                </a:solidFill>
                <a:latin typeface="Calibri"/>
              </a:rPr>
              <a:t>c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endParaRPr lang="en-US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DC8501F-18A2-4BFD-B6D3-C539E8E913C1}"/>
              </a:ext>
            </a:extLst>
          </p:cNvPr>
          <p:cNvSpPr txBox="1"/>
          <p:nvPr/>
        </p:nvSpPr>
        <p:spPr>
          <a:xfrm>
            <a:off x="3849677" y="1972453"/>
            <a:ext cx="161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lang="en-US" sz="28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67F140F-6FD0-4E51-AC6D-3A1FD5D70407}"/>
              </a:ext>
            </a:extLst>
          </p:cNvPr>
          <p:cNvSpPr txBox="1"/>
          <p:nvPr/>
        </p:nvSpPr>
        <p:spPr>
          <a:xfrm>
            <a:off x="6516883" y="3804385"/>
            <a:ext cx="698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ln w="1905"/>
                <a:solidFill>
                  <a:schemeClr val="accent2"/>
                </a:solidFill>
                <a:latin typeface="Calibri"/>
              </a:rPr>
              <a:t>hát</a:t>
            </a:r>
            <a:endParaRPr lang="en-US" sz="28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3C6A469-6F49-4771-AFC4-AF3794F6C9A6}"/>
              </a:ext>
            </a:extLst>
          </p:cNvPr>
          <p:cNvSpPr txBox="1"/>
          <p:nvPr/>
        </p:nvSpPr>
        <p:spPr>
          <a:xfrm>
            <a:off x="6088680" y="4443309"/>
            <a:ext cx="183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" grpId="0"/>
      <p:bldP spid="23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738742073dbf1cdb57658d21d6cb40can_300">
            <a:extLst>
              <a:ext uri="{FF2B5EF4-FFF2-40B4-BE49-F238E27FC236}">
                <a16:creationId xmlns:a16="http://schemas.microsoft.com/office/drawing/2014/main" id="{BC7CCBD1-9777-4598-8923-76884331F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573" t="9444" r="6103" b="12713"/>
          <a:stretch/>
        </p:blipFill>
        <p:spPr bwMode="auto">
          <a:xfrm>
            <a:off x="6026186" y="24319"/>
            <a:ext cx="6091237" cy="6858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92DAEE-C6D4-4089-B80A-6D362E57B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6" y="1612077"/>
            <a:ext cx="4334110" cy="368248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tabLst>
                <a:tab pos="447675" algn="l"/>
              </a:tabLst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Cận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tabLst>
                <a:tab pos="447675" algn="l"/>
              </a:tabLst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(1919 – 2005)</a:t>
            </a:r>
          </a:p>
          <a:p>
            <a:pPr marL="0" lvl="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tabLst>
                <a:tab pos="447675" algn="l"/>
              </a:tabLst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Tĩnh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3608050" y="1599958"/>
            <a:ext cx="4695516" cy="48503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>
              <a:lnSpc>
                <a:spcPct val="150000"/>
              </a:lnSpc>
            </a:pPr>
            <a:r>
              <a:rPr lang="en-US" altLang="zh-CN" sz="7200" dirty="0">
                <a:gradFill flip="none" rotWithShape="1">
                  <a:gsLst>
                    <a:gs pos="60000">
                      <a:srgbClr val="4CA83B"/>
                    </a:gs>
                    <a:gs pos="82000">
                      <a:srgbClr val="277945"/>
                    </a:gs>
                    <a:gs pos="3000">
                      <a:srgbClr val="B9D582"/>
                    </a:gs>
                  </a:gsLst>
                  <a:lin ang="5400000" scaled="1"/>
                  <a:tileRect/>
                </a:gradFill>
                <a:latin typeface="UVN Bai Sau Nang" panose="04030905020802020C03" pitchFamily="82" charset="0"/>
                <a:ea typeface="字魂27号-布丁体" panose="00000505000000000000" pitchFamily="2" charset="-122"/>
              </a:rPr>
              <a:t>LẦN 1</a:t>
            </a:r>
            <a:endParaRPr lang="zh-CN" altLang="en-US" sz="7200" dirty="0">
              <a:gradFill flip="none" rotWithShape="1">
                <a:gsLst>
                  <a:gs pos="60000">
                    <a:srgbClr val="4CA83B"/>
                  </a:gs>
                  <a:gs pos="82000">
                    <a:srgbClr val="277945"/>
                  </a:gs>
                  <a:gs pos="3000">
                    <a:srgbClr val="B9D582"/>
                  </a:gs>
                </a:gsLst>
                <a:lin ang="5400000" scaled="1"/>
                <a:tileRect/>
              </a:gradFill>
              <a:latin typeface="UVN Bai Sau Nang" panose="04030905020802020C03" pitchFamily="82" charset="0"/>
              <a:ea typeface="字魂27号-布丁体" panose="00000505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en-US" sz="72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77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395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:a16="http://schemas.microsoft.com/office/drawing/2014/main" id="{3D04377D-E92C-4958-BD1E-45DD23BBC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819" y="-270012"/>
            <a:ext cx="1263761" cy="1083224"/>
          </a:xfrm>
          <a:prstGeom prst="rect">
            <a:avLst/>
          </a:prstGeom>
        </p:spPr>
      </p:pic>
      <p:grpSp>
        <p:nvGrpSpPr>
          <p:cNvPr id="21" name="组合 54">
            <a:extLst>
              <a:ext uri="{FF2B5EF4-FFF2-40B4-BE49-F238E27FC236}">
                <a16:creationId xmlns:a16="http://schemas.microsoft.com/office/drawing/2014/main" id="{35FC20D6-3222-463E-90DE-8DD6A3BE9B41}"/>
              </a:ext>
            </a:extLst>
          </p:cNvPr>
          <p:cNvGrpSpPr/>
          <p:nvPr/>
        </p:nvGrpSpPr>
        <p:grpSpPr>
          <a:xfrm>
            <a:off x="-574431" y="5357044"/>
            <a:ext cx="13340862" cy="1856931"/>
            <a:chOff x="-445477" y="4058962"/>
            <a:chExt cx="13340862" cy="2058487"/>
          </a:xfrm>
        </p:grpSpPr>
        <p:pic>
          <p:nvPicPr>
            <p:cNvPr id="22" name="图片 26">
              <a:extLst>
                <a:ext uri="{FF2B5EF4-FFF2-40B4-BE49-F238E27FC236}">
                  <a16:creationId xmlns:a16="http://schemas.microsoft.com/office/drawing/2014/main" id="{5284392A-132B-40D7-AC88-2C3BCC860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3" name="图片 28">
              <a:extLst>
                <a:ext uri="{FF2B5EF4-FFF2-40B4-BE49-F238E27FC236}">
                  <a16:creationId xmlns:a16="http://schemas.microsoft.com/office/drawing/2014/main" id="{AAA0A9AE-BAE2-43D4-B868-1383E7EC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27" name="组合 4">
            <a:extLst>
              <a:ext uri="{FF2B5EF4-FFF2-40B4-BE49-F238E27FC236}">
                <a16:creationId xmlns:a16="http://schemas.microsoft.com/office/drawing/2014/main" id="{79765BAC-36AB-48B5-8C52-C1F42E6675F4}"/>
              </a:ext>
            </a:extLst>
          </p:cNvPr>
          <p:cNvGrpSpPr/>
          <p:nvPr/>
        </p:nvGrpSpPr>
        <p:grpSpPr>
          <a:xfrm>
            <a:off x="0" y="164137"/>
            <a:ext cx="5175851" cy="2147634"/>
            <a:chOff x="1" y="1997420"/>
            <a:chExt cx="6091461" cy="2147634"/>
          </a:xfrm>
        </p:grpSpPr>
        <p:sp>
          <p:nvSpPr>
            <p:cNvPr id="32" name="任意多边形 71">
              <a:extLst>
                <a:ext uri="{FF2B5EF4-FFF2-40B4-BE49-F238E27FC236}">
                  <a16:creationId xmlns:a16="http://schemas.microsoft.com/office/drawing/2014/main" id="{21EDD2C2-9785-490F-B4D0-461EAFC219E4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9" name="组合 6">
              <a:extLst>
                <a:ext uri="{FF2B5EF4-FFF2-40B4-BE49-F238E27FC236}">
                  <a16:creationId xmlns:a16="http://schemas.microsoft.com/office/drawing/2014/main" id="{5A72EBC6-8F7B-46D1-906E-FB390AA8CDCE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30" name="任意多边形 69">
                <a:extLst>
                  <a:ext uri="{FF2B5EF4-FFF2-40B4-BE49-F238E27FC236}">
                    <a16:creationId xmlns:a16="http://schemas.microsoft.com/office/drawing/2014/main" id="{12BC30EF-401C-40FC-B891-FE8FC3D0B415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文本框 18">
                <a:extLst>
                  <a:ext uri="{FF2B5EF4-FFF2-40B4-BE49-F238E27FC236}">
                    <a16:creationId xmlns:a16="http://schemas.microsoft.com/office/drawing/2014/main" id="{3EE6B733-B6C4-4E38-BDEB-13E32E3D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" y="2138664"/>
                <a:ext cx="5339384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Luyện</a:t>
                </a:r>
                <a:r>
                  <a:rPr kumimoji="0" lang="en-US" altLang="zh-C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6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đọc</a:t>
                </a:r>
                <a:r>
                  <a:rPr kumimoji="0" lang="en-US" altLang="zh-C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6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từ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34" name="组合 19">
            <a:extLst>
              <a:ext uri="{FF2B5EF4-FFF2-40B4-BE49-F238E27FC236}">
                <a16:creationId xmlns:a16="http://schemas.microsoft.com/office/drawing/2014/main" id="{E64B3C17-EA61-412E-8FDC-E0FCDF615BDF}"/>
              </a:ext>
            </a:extLst>
          </p:cNvPr>
          <p:cNvGrpSpPr/>
          <p:nvPr/>
        </p:nvGrpSpPr>
        <p:grpSpPr>
          <a:xfrm>
            <a:off x="6961624" y="666765"/>
            <a:ext cx="4181336" cy="1135686"/>
            <a:chOff x="6191391" y="826707"/>
            <a:chExt cx="4181336" cy="1135686"/>
          </a:xfrm>
        </p:grpSpPr>
        <p:pic>
          <p:nvPicPr>
            <p:cNvPr id="35" name="图片 13">
              <a:extLst>
                <a:ext uri="{FF2B5EF4-FFF2-40B4-BE49-F238E27FC236}">
                  <a16:creationId xmlns:a16="http://schemas.microsoft.com/office/drawing/2014/main" id="{99C381A8-82D5-42FB-86F3-15CEE7A7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38" name="文本框 18">
              <a:extLst>
                <a:ext uri="{FF2B5EF4-FFF2-40B4-BE49-F238E27FC236}">
                  <a16:creationId xmlns:a16="http://schemas.microsoft.com/office/drawing/2014/main" id="{C57F9A05-18CE-4A8D-81AA-F04CEC634197}"/>
                </a:ext>
              </a:extLst>
            </p:cNvPr>
            <p:cNvSpPr txBox="1"/>
            <p:nvPr/>
          </p:nvSpPr>
          <p:spPr>
            <a:xfrm>
              <a:off x="7003220" y="826707"/>
              <a:ext cx="3369507" cy="830997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4800" b="1" dirty="0" err="1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en-US" sz="4800" b="1" dirty="0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buồm</a:t>
              </a:r>
              <a:endParaRPr lang="en-US" altLang="en-US" sz="48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19">
            <a:extLst>
              <a:ext uri="{FF2B5EF4-FFF2-40B4-BE49-F238E27FC236}">
                <a16:creationId xmlns:a16="http://schemas.microsoft.com/office/drawing/2014/main" id="{6B9C9BE0-BC21-4F43-8626-E28A45604C7F}"/>
              </a:ext>
            </a:extLst>
          </p:cNvPr>
          <p:cNvGrpSpPr/>
          <p:nvPr/>
        </p:nvGrpSpPr>
        <p:grpSpPr>
          <a:xfrm>
            <a:off x="5559238" y="2172994"/>
            <a:ext cx="4428430" cy="1015663"/>
            <a:chOff x="6218929" y="826707"/>
            <a:chExt cx="4428430" cy="1015663"/>
          </a:xfrm>
        </p:grpSpPr>
        <p:pic>
          <p:nvPicPr>
            <p:cNvPr id="41" name="图片 13">
              <a:extLst>
                <a:ext uri="{FF2B5EF4-FFF2-40B4-BE49-F238E27FC236}">
                  <a16:creationId xmlns:a16="http://schemas.microsoft.com/office/drawing/2014/main" id="{A5F1DF4A-8DEE-4FCC-BD1D-F2C3E1D89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6" b="468"/>
            <a:stretch/>
          </p:blipFill>
          <p:spPr>
            <a:xfrm>
              <a:off x="6218929" y="826707"/>
              <a:ext cx="551242" cy="1015663"/>
            </a:xfrm>
            <a:prstGeom prst="rect">
              <a:avLst/>
            </a:prstGeom>
          </p:spPr>
        </p:pic>
        <p:sp>
          <p:nvSpPr>
            <p:cNvPr id="42" name="文本框 18">
              <a:extLst>
                <a:ext uri="{FF2B5EF4-FFF2-40B4-BE49-F238E27FC236}">
                  <a16:creationId xmlns:a16="http://schemas.microsoft.com/office/drawing/2014/main" id="{516AD973-7002-440F-8658-47F7A13E108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 err="1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đoàn</a:t>
              </a:r>
              <a:r>
                <a:rPr lang="en-US" altLang="en-US" sz="6000" b="1" dirty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thoi</a:t>
              </a:r>
              <a:endParaRPr lang="en-US" altLang="en-US" sz="6000" b="1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组合 19">
            <a:extLst>
              <a:ext uri="{FF2B5EF4-FFF2-40B4-BE49-F238E27FC236}">
                <a16:creationId xmlns:a16="http://schemas.microsoft.com/office/drawing/2014/main" id="{7C22134E-AFA3-4C26-8DB8-09EC39611DB6}"/>
              </a:ext>
            </a:extLst>
          </p:cNvPr>
          <p:cNvGrpSpPr/>
          <p:nvPr/>
        </p:nvGrpSpPr>
        <p:grpSpPr>
          <a:xfrm>
            <a:off x="3968872" y="3668967"/>
            <a:ext cx="4455968" cy="1135686"/>
            <a:chOff x="6191391" y="826707"/>
            <a:chExt cx="4455968" cy="1135686"/>
          </a:xfrm>
        </p:grpSpPr>
        <p:pic>
          <p:nvPicPr>
            <p:cNvPr id="44" name="图片 13">
              <a:extLst>
                <a:ext uri="{FF2B5EF4-FFF2-40B4-BE49-F238E27FC236}">
                  <a16:creationId xmlns:a16="http://schemas.microsoft.com/office/drawing/2014/main" id="{CA3CD012-D84F-4A58-BB62-C7B67100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45" name="文本框 18">
              <a:extLst>
                <a:ext uri="{FF2B5EF4-FFF2-40B4-BE49-F238E27FC236}">
                  <a16:creationId xmlns:a16="http://schemas.microsoft.com/office/drawing/2014/main" id="{D7DB35B3-8833-46C2-90F4-CA4694DF4F3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 err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xoăn</a:t>
              </a:r>
              <a:r>
                <a:rPr lang="en-US" altLang="en-US" sz="6000" b="1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tay</a:t>
              </a:r>
              <a:endParaRPr lang="en-US" altLang="en-US" sz="6000" b="1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>
            <a:extLst>
              <a:ext uri="{FF2B5EF4-FFF2-40B4-BE49-F238E27FC236}">
                <a16:creationId xmlns:a16="http://schemas.microsoft.com/office/drawing/2014/main" id="{DCA041BC-6707-4856-A2DF-B7D329C3A2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144000" y="2899233"/>
            <a:ext cx="3865147" cy="4241773"/>
          </a:xfrm>
          <a:prstGeom prst="rect">
            <a:avLst/>
          </a:prstGeom>
        </p:spPr>
      </p:pic>
      <p:pic>
        <p:nvPicPr>
          <p:cNvPr id="50" name="图片 3" descr="9">
            <a:extLst>
              <a:ext uri="{FF2B5EF4-FFF2-40B4-BE49-F238E27FC236}">
                <a16:creationId xmlns:a16="http://schemas.microsoft.com/office/drawing/2014/main" id="{C9C79C5F-8763-4DA8-8AC5-D20AA28F79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 flipH="1">
            <a:off x="-140962" y="2007492"/>
            <a:ext cx="4754099" cy="4857659"/>
          </a:xfrm>
          <a:prstGeom prst="rect">
            <a:avLst/>
          </a:prstGeom>
        </p:spPr>
      </p:pic>
      <p:grpSp>
        <p:nvGrpSpPr>
          <p:cNvPr id="46" name="组合 19">
            <a:extLst>
              <a:ext uri="{FF2B5EF4-FFF2-40B4-BE49-F238E27FC236}">
                <a16:creationId xmlns:a16="http://schemas.microsoft.com/office/drawing/2014/main" id="{1CE414C2-D472-43E8-BCC2-BF16681A23B8}"/>
              </a:ext>
            </a:extLst>
          </p:cNvPr>
          <p:cNvGrpSpPr/>
          <p:nvPr/>
        </p:nvGrpSpPr>
        <p:grpSpPr>
          <a:xfrm>
            <a:off x="2470390" y="5164940"/>
            <a:ext cx="4347523" cy="1015663"/>
            <a:chOff x="6299836" y="826707"/>
            <a:chExt cx="4347523" cy="1015663"/>
          </a:xfrm>
        </p:grpSpPr>
        <p:pic>
          <p:nvPicPr>
            <p:cNvPr id="47" name="图片 13">
              <a:extLst>
                <a:ext uri="{FF2B5EF4-FFF2-40B4-BE49-F238E27FC236}">
                  <a16:creationId xmlns:a16="http://schemas.microsoft.com/office/drawing/2014/main" id="{E10376C9-E8A5-4352-BC11-6B82E84A0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5" b="-659"/>
            <a:stretch/>
          </p:blipFill>
          <p:spPr>
            <a:xfrm>
              <a:off x="6299836" y="826707"/>
              <a:ext cx="541438" cy="1015663"/>
            </a:xfrm>
            <a:prstGeom prst="rect">
              <a:avLst/>
            </a:prstGeom>
          </p:spPr>
        </p:pic>
        <p:sp>
          <p:nvSpPr>
            <p:cNvPr id="48" name="文本框 18">
              <a:extLst>
                <a:ext uri="{FF2B5EF4-FFF2-40B4-BE49-F238E27FC236}">
                  <a16:creationId xmlns:a16="http://schemas.microsoft.com/office/drawing/2014/main" id="{D6070F6F-0C2A-4809-813B-C511FF2E49AC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 err="1">
                  <a:solidFill>
                    <a:srgbClr val="FF7A5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loé</a:t>
              </a:r>
              <a:endParaRPr lang="en-US" altLang="en-US" sz="6000" b="1" dirty="0">
                <a:solidFill>
                  <a:srgbClr val="FF7A5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52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3608050" y="1599958"/>
            <a:ext cx="4695516" cy="48503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>
              <a:lnSpc>
                <a:spcPct val="150000"/>
              </a:lnSpc>
            </a:pPr>
            <a:r>
              <a:rPr lang="en-US" altLang="zh-CN" sz="7200" dirty="0">
                <a:gradFill flip="none" rotWithShape="1">
                  <a:gsLst>
                    <a:gs pos="60000">
                      <a:srgbClr val="4CA83B"/>
                    </a:gs>
                    <a:gs pos="82000">
                      <a:srgbClr val="277945"/>
                    </a:gs>
                    <a:gs pos="3000">
                      <a:srgbClr val="B9D582"/>
                    </a:gs>
                  </a:gsLst>
                  <a:lin ang="5400000" scaled="1"/>
                  <a:tileRect/>
                </a:gradFill>
                <a:latin typeface="UVN Bai Sau Nang" panose="04030905020802020C03" pitchFamily="82" charset="0"/>
                <a:ea typeface="字魂27号-布丁体" panose="00000505000000000000" pitchFamily="2" charset="-122"/>
              </a:rPr>
              <a:t>LẦN 2</a:t>
            </a:r>
            <a:endParaRPr lang="zh-CN" altLang="en-US" sz="7200" dirty="0">
              <a:gradFill flip="none" rotWithShape="1">
                <a:gsLst>
                  <a:gs pos="60000">
                    <a:srgbClr val="4CA83B"/>
                  </a:gs>
                  <a:gs pos="82000">
                    <a:srgbClr val="277945"/>
                  </a:gs>
                  <a:gs pos="3000">
                    <a:srgbClr val="B9D582"/>
                  </a:gs>
                </a:gsLst>
                <a:lin ang="5400000" scaled="1"/>
                <a:tileRect/>
              </a:gradFill>
              <a:latin typeface="UVN Bai Sau Nang" panose="04030905020802020C03" pitchFamily="82" charset="0"/>
              <a:ea typeface="字魂27号-布丁体" panose="00000505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en-US" sz="72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67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1762</Words>
  <Application>Microsoft Office PowerPoint</Application>
  <PresentationFormat>Màn hình rộng</PresentationFormat>
  <Paragraphs>359</Paragraphs>
  <Slides>34</Slides>
  <Notes>30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34</vt:i4>
      </vt:variant>
    </vt:vector>
  </HeadingPairs>
  <TitlesOfParts>
    <vt:vector size="57" baseType="lpstr">
      <vt:lpstr>字魂70号-灵悦黑体</vt:lpstr>
      <vt:lpstr>UTM Spring</vt:lpstr>
      <vt:lpstr>UTM Gradoo</vt:lpstr>
      <vt:lpstr>Lato Regular</vt:lpstr>
      <vt:lpstr>等线 Light</vt:lpstr>
      <vt:lpstr>Times New Roman</vt:lpstr>
      <vt:lpstr>Arial</vt:lpstr>
      <vt:lpstr>Calibri Light</vt:lpstr>
      <vt:lpstr>Calibri</vt:lpstr>
      <vt:lpstr>UTM Showcard</vt:lpstr>
      <vt:lpstr>UTM Caviar</vt:lpstr>
      <vt:lpstr>Lato Light</vt:lpstr>
      <vt:lpstr>Lato Hairline</vt:lpstr>
      <vt:lpstr>SVN-Rio 2016</vt:lpstr>
      <vt:lpstr>UVN Bai Sau Nang</vt:lpstr>
      <vt:lpstr>iCiel Cadena</vt:lpstr>
      <vt:lpstr>UTM Loko</vt:lpstr>
      <vt:lpstr>UTM Akashi</vt:lpstr>
      <vt:lpstr>DengXian</vt:lpstr>
      <vt:lpstr>UTM A&amp;S Graceland</vt:lpstr>
      <vt:lpstr>Office 主题</vt:lpstr>
      <vt:lpstr>Office 主题​​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Hồ Thị Hồng Linh</cp:lastModifiedBy>
  <cp:revision>151</cp:revision>
  <dcterms:created xsi:type="dcterms:W3CDTF">2017-08-17T00:31:41Z</dcterms:created>
  <dcterms:modified xsi:type="dcterms:W3CDTF">2022-08-09T15:34:49Z</dcterms:modified>
  <cp:version>J04</cp:version>
</cp:coreProperties>
</file>